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0691812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801720" y="1237320"/>
            <a:ext cx="9087480" cy="1219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801720" y="1237320"/>
            <a:ext cx="9087480" cy="1219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7480" cy="26312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22320" y="4680"/>
            <a:ext cx="10691280" cy="7557840"/>
          </a:xfrm>
          <a:prstGeom prst="rect">
            <a:avLst/>
          </a:prstGeom>
          <a:ln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801720" y="407160"/>
            <a:ext cx="9087480" cy="2631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pt-BR" sz="6619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Título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1336320" y="3618720"/>
            <a:ext cx="8018280" cy="18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6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Subtítulo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22320" y="4680"/>
            <a:ext cx="10691280" cy="7557840"/>
          </a:xfrm>
          <a:prstGeom prst="rect">
            <a:avLst/>
          </a:prstGeom>
          <a:ln>
            <a:noFill/>
          </a:ln>
        </p:spPr>
      </p:pic>
      <p:sp>
        <p:nvSpPr>
          <p:cNvPr id="80" name="CustomShape 1"/>
          <p:cNvSpPr/>
          <p:nvPr/>
        </p:nvSpPr>
        <p:spPr>
          <a:xfrm>
            <a:off x="3166200" y="3410640"/>
            <a:ext cx="5652720" cy="425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Texto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1602360" y="2267640"/>
            <a:ext cx="5652720" cy="63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Título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22320" y="4680"/>
            <a:ext cx="10691280" cy="755784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801720" y="407160"/>
            <a:ext cx="9087480" cy="2631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6619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Obrigado!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1336320" y="3618720"/>
            <a:ext cx="8018280" cy="18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6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Nome do Servidor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6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Email: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Application>LibreOffice/5.3.0.3$Windows_X86_64 LibreOffice_project/7074905676c47b82bbcfbea1aeefc84afe1c50e1</Application>
  <Words>11</Words>
  <Paragraphs>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2017-01-27T16:35:40Z</dcterms:created>
  <dc:creator>Débora</dc:creator>
  <dc:description/>
  <dc:language>pt-BR</dc:language>
  <cp:lastModifiedBy/>
  <dcterms:modified xsi:type="dcterms:W3CDTF">2017-06-22T10:02:55Z</dcterms:modified>
  <cp:revision>7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Personalizados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</vt:i4>
  </property>
</Properties>
</file>